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photoAlbum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C9423B-6D5B-4B47-BF42-07CA67EDE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9C344E-E51E-49A3-8E61-9A999D41A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DE2F5A-9627-410B-919C-7AD41ADD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FE5A74-64A0-4D85-BB03-79164B18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12F61A-EBA8-4C4A-93DC-3C80C723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571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819C2F-EB9F-4D6B-AF88-5168E8E0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619A2F-7369-415B-8DB8-E06624860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892DF1-F9B8-418B-9318-7C3632FF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771D7-EC73-411C-8A8C-179BB92D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E995F8-515F-4F57-9818-CEEECE92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6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1C6CABF-2D7F-4FC6-BBC4-33B7B1A59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B37540-BCD0-48E6-9363-501B85EDC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C0292C-A18E-4BE1-AEF2-9F22A609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0F3423-571E-4EF4-8D69-F8FB2B9C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8F5065-ECCA-4431-B232-203A8895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76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C4A41-0370-4AC6-90C5-F3A9210C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17B2A7-2AD4-410B-B735-51BBC80A5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8C1AAC-35F1-4229-B9C0-1B039762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3A44BC-EC1C-499D-87B2-48CC292A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A7F195-0E12-4553-9E9B-71148DDC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96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AAF865-1563-449E-9544-009220D1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8F018F-85D5-46E7-B5FD-EC1FF3180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B1520B-FC23-4ADF-802B-9F03591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DA3144-C714-4498-9BC5-089BFED9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9BFB50-CE29-4D5A-AAFF-A757AB25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76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3E09-3184-4E6F-BF35-69E704EC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12D138-A194-45D0-8D32-D710284BC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4525E0-FAC6-4FF9-8C75-4E6DEE7D1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90E37B-5C92-417B-9227-77BFE2A6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E3F8AB-B879-4EA0-8066-E7482EBE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6F6038-006E-4BCC-A6B7-08D904D1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30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D4418-CBB7-4C9B-A0BD-4397C34F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98E354-ACA2-47B3-8CBB-E236DAFE4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F42546-ACEB-4FB0-8E14-B683ECA19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C4B5F62-FBDF-484E-9A63-C30975D13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2250164-709E-469E-AB04-6D8C9F0CF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E6A2CE-6869-4D90-A789-8D7A4BCA8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639398-B471-42EB-88AA-9ABB8EE0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C7A9A3-4F81-4DAE-99BB-C5CD2875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682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2C703B-8445-42A5-805F-4B58163B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71CAE3D-AD7A-4A10-819B-A5158BEA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7C203C-9FB5-44A8-9A3C-2575C1B2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21371D-75CF-4F89-89AB-ED9D7882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178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457081-1656-4781-8209-6BECC71C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0C17D1-5EDD-4BBF-A2B6-8E46B516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CA92D7-8084-4C8C-B653-33EBBE0D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891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E8FC7-C7F3-4974-BAD5-170A1839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A4B13-9CA9-447C-B1B2-875799D47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BF475F-43CA-4BA2-88D6-7F0BD50B9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11470B-4CB9-48D4-925C-016EB9F8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EA8B5A-2DE3-462C-A901-200DFAFD8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BC8D48-FB81-4148-87A0-5B286D2A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5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B5175-A6A0-4C90-824F-2421591D0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F84CF64-EBFE-4660-9EB8-9AFF6056B2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3815C9-CEE3-4C33-BF6B-520376A68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EC7805-9CBA-442E-B78A-1598D5C3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C30400-65B0-4CBF-B656-0DA9ED81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9E48E8-2EE6-4E36-A2CE-7AC69B9B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97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F2601B6-2E95-4CDD-AF61-FFCB355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0C90CE-8AED-414D-B6F6-27982FA2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B6FAAF-44A2-4A51-9DC6-1FBF8DB8A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D9CD3-A40C-4905-A62B-02BBE0164054}" type="datetimeFigureOut">
              <a:rPr lang="zh-TW" altLang="en-US" smtClean="0"/>
              <a:t>2023/12/18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187F36-26B3-47E6-831F-6C6691A32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09C017-715D-4CB1-9B05-1C8AE34DB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303DD-8876-4829-A9BD-9FECC49EAD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169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">
            <a:extLst>
              <a:ext uri="{FF2B5EF4-FFF2-40B4-BE49-F238E27FC236}">
                <a16:creationId xmlns:a16="http://schemas.microsoft.com/office/drawing/2014/main" id="{41A1CBD8-F3B4-4D48-A8F8-890F3AFF29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8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0">
            <a:extLst>
              <a:ext uri="{FF2B5EF4-FFF2-40B4-BE49-F238E27FC236}">
                <a16:creationId xmlns:a16="http://schemas.microsoft.com/office/drawing/2014/main" id="{CB92F76D-E5D7-48DD-B63E-3DE6C66D49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4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1">
            <a:extLst>
              <a:ext uri="{FF2B5EF4-FFF2-40B4-BE49-F238E27FC236}">
                <a16:creationId xmlns:a16="http://schemas.microsoft.com/office/drawing/2014/main" id="{8893F0C1-0BCD-4A45-B961-AA51686AB3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3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2">
            <a:extLst>
              <a:ext uri="{FF2B5EF4-FFF2-40B4-BE49-F238E27FC236}">
                <a16:creationId xmlns:a16="http://schemas.microsoft.com/office/drawing/2014/main" id="{A5DBFD4D-6259-424A-B3C5-0739E236C0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3">
            <a:extLst>
              <a:ext uri="{FF2B5EF4-FFF2-40B4-BE49-F238E27FC236}">
                <a16:creationId xmlns:a16="http://schemas.microsoft.com/office/drawing/2014/main" id="{04C7AB6F-59CC-4CBB-AC2D-E256EF0647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4">
            <a:extLst>
              <a:ext uri="{FF2B5EF4-FFF2-40B4-BE49-F238E27FC236}">
                <a16:creationId xmlns:a16="http://schemas.microsoft.com/office/drawing/2014/main" id="{824E7417-7498-471A-88CB-CF3AE15E98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87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5">
            <a:extLst>
              <a:ext uri="{FF2B5EF4-FFF2-40B4-BE49-F238E27FC236}">
                <a16:creationId xmlns:a16="http://schemas.microsoft.com/office/drawing/2014/main" id="{E590F0FF-61F2-4922-A439-FE990C6C32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6">
            <a:extLst>
              <a:ext uri="{FF2B5EF4-FFF2-40B4-BE49-F238E27FC236}">
                <a16:creationId xmlns:a16="http://schemas.microsoft.com/office/drawing/2014/main" id="{A054FA09-0903-431C-BAF5-C6ACA8ACB7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7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7">
            <a:extLst>
              <a:ext uri="{FF2B5EF4-FFF2-40B4-BE49-F238E27FC236}">
                <a16:creationId xmlns:a16="http://schemas.microsoft.com/office/drawing/2014/main" id="{1F441EAD-AAE3-4B1A-B0FC-F88D0D759D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3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8">
            <a:extLst>
              <a:ext uri="{FF2B5EF4-FFF2-40B4-BE49-F238E27FC236}">
                <a16:creationId xmlns:a16="http://schemas.microsoft.com/office/drawing/2014/main" id="{68C9F94C-C3D7-467E-BABA-4A1D14D615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9">
            <a:extLst>
              <a:ext uri="{FF2B5EF4-FFF2-40B4-BE49-F238E27FC236}">
                <a16:creationId xmlns:a16="http://schemas.microsoft.com/office/drawing/2014/main" id="{6FD41C41-B37A-44DF-BFCB-D0FE27FEF5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">
            <a:extLst>
              <a:ext uri="{FF2B5EF4-FFF2-40B4-BE49-F238E27FC236}">
                <a16:creationId xmlns:a16="http://schemas.microsoft.com/office/drawing/2014/main" id="{47CC7BB3-9476-4460-8306-5DC0468A78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3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0">
            <a:extLst>
              <a:ext uri="{FF2B5EF4-FFF2-40B4-BE49-F238E27FC236}">
                <a16:creationId xmlns:a16="http://schemas.microsoft.com/office/drawing/2014/main" id="{029D1ED5-ACAA-4720-9CD7-1F560F535D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4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">
            <a:extLst>
              <a:ext uri="{FF2B5EF4-FFF2-40B4-BE49-F238E27FC236}">
                <a16:creationId xmlns:a16="http://schemas.microsoft.com/office/drawing/2014/main" id="{9ED588F4-3C25-4FC6-9107-9364F2E47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4">
            <a:extLst>
              <a:ext uri="{FF2B5EF4-FFF2-40B4-BE49-F238E27FC236}">
                <a16:creationId xmlns:a16="http://schemas.microsoft.com/office/drawing/2014/main" id="{41D95FE8-30C7-41A2-A364-84BCF20076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8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5">
            <a:extLst>
              <a:ext uri="{FF2B5EF4-FFF2-40B4-BE49-F238E27FC236}">
                <a16:creationId xmlns:a16="http://schemas.microsoft.com/office/drawing/2014/main" id="{0DF3C233-F490-4D73-A944-FCB1209A28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6">
            <a:extLst>
              <a:ext uri="{FF2B5EF4-FFF2-40B4-BE49-F238E27FC236}">
                <a16:creationId xmlns:a16="http://schemas.microsoft.com/office/drawing/2014/main" id="{648412B5-2CB8-48EB-B218-0C53BCEDE5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4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7">
            <a:extLst>
              <a:ext uri="{FF2B5EF4-FFF2-40B4-BE49-F238E27FC236}">
                <a16:creationId xmlns:a16="http://schemas.microsoft.com/office/drawing/2014/main" id="{2B62713C-A0D1-40D0-B488-4C2FFDD1FE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5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8">
            <a:extLst>
              <a:ext uri="{FF2B5EF4-FFF2-40B4-BE49-F238E27FC236}">
                <a16:creationId xmlns:a16="http://schemas.microsoft.com/office/drawing/2014/main" id="{A511B800-BECB-4C7B-BC41-BED34217E6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8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9">
            <a:extLst>
              <a:ext uri="{FF2B5EF4-FFF2-40B4-BE49-F238E27FC236}">
                <a16:creationId xmlns:a16="http://schemas.microsoft.com/office/drawing/2014/main" id="{456894F4-6E18-4078-85DF-FDCBD09C97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8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寬螢幕</PresentationFormat>
  <Paragraphs>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韋婷 王</dc:creator>
  <cp:lastModifiedBy>韋婷 王</cp:lastModifiedBy>
  <cp:revision>1</cp:revision>
  <dcterms:created xsi:type="dcterms:W3CDTF">2023-12-18T15:08:51Z</dcterms:created>
  <dcterms:modified xsi:type="dcterms:W3CDTF">2023-12-18T15:10:44Z</dcterms:modified>
</cp:coreProperties>
</file>